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16b959dc84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16b959dc84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16b959dc84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16b959dc84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16b959dc84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16b959dc84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16b959dc84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16b959dc84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16b959dc84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16b959dc84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16b959dc84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16b959dc84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16b959dc84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16b959dc84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16b959dc84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16b959dc84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16b959dc84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16b959dc84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16b959dc84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16b959dc84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Advisor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to farmers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9600" y="328575"/>
            <a:ext cx="6767075" cy="4652351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2"/>
          <p:cNvSpPr txBox="1"/>
          <p:nvPr>
            <p:ph idx="1" type="body"/>
          </p:nvPr>
        </p:nvSpPr>
        <p:spPr>
          <a:xfrm>
            <a:off x="7246675" y="328575"/>
            <a:ext cx="1585500" cy="429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uk"/>
              <a:t>Fact: consumption of meat has doubled in 40 years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V</a:t>
            </a:r>
            <a:r>
              <a:rPr lang="uk"/>
              <a:t>ision</a:t>
            </a:r>
            <a:endParaRPr/>
          </a:p>
        </p:txBody>
      </p:sp>
      <p:sp>
        <p:nvSpPr>
          <p:cNvPr id="127" name="Google Shape;127;p23"/>
          <p:cNvSpPr txBox="1"/>
          <p:nvPr>
            <p:ph idx="1" type="body"/>
          </p:nvPr>
        </p:nvSpPr>
        <p:spPr>
          <a:xfrm>
            <a:off x="311700" y="1238525"/>
            <a:ext cx="2455200" cy="33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LLM have </a:t>
            </a:r>
            <a:r>
              <a:rPr lang="uk"/>
              <a:t>succeeded</a:t>
            </a:r>
            <a:r>
              <a:rPr lang="uk"/>
              <a:t> across domains while not being yet </a:t>
            </a:r>
            <a:r>
              <a:rPr lang="uk"/>
              <a:t>enough</a:t>
            </a:r>
            <a:r>
              <a:rPr lang="uk"/>
              <a:t> explored in agriculture.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uk"/>
              <a:t>O</a:t>
            </a:r>
            <a:r>
              <a:rPr lang="uk"/>
              <a:t>ur approach is conceptually new and the research can contribute to general knowledge.</a:t>
            </a:r>
            <a:endParaRPr/>
          </a:p>
        </p:txBody>
      </p:sp>
      <p:pic>
        <p:nvPicPr>
          <p:cNvPr id="128" name="Google Shape;12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56614" y="1017725"/>
            <a:ext cx="5975690" cy="3416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0" y="0"/>
            <a:ext cx="7620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>
            <p:ph type="title"/>
          </p:nvPr>
        </p:nvSpPr>
        <p:spPr>
          <a:xfrm>
            <a:off x="762000" y="173475"/>
            <a:ext cx="807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Problem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6811875" y="0"/>
            <a:ext cx="1570200" cy="445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uk"/>
              <a:t>farmers are busy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uk"/>
              <a:t>mistakes</a:t>
            </a:r>
            <a:r>
              <a:rPr lang="uk"/>
              <a:t> can lead to waste of product and working time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25755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uk"/>
              <a:t>agriculture advisory is expensive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Solution</a:t>
            </a:r>
            <a:endParaRPr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152475"/>
            <a:ext cx="3666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AI based advisor in a form of friendly dialog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uk"/>
              <a:t>utilizing 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uk"/>
              <a:t>recent research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uk"/>
              <a:t>local nuances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uk"/>
              <a:t>farmer’s values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6AA84F"/>
              </a:solidFill>
            </a:endParaRPr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77561" y="0"/>
            <a:ext cx="516642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Monetization</a:t>
            </a:r>
            <a:endParaRPr/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311700" y="1152475"/>
            <a:ext cx="2376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uk"/>
              <a:t>Chat dialog in your mobile app with paid subscription</a:t>
            </a:r>
            <a:endParaRPr/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2896" y="0"/>
            <a:ext cx="6521106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Benefits</a:t>
            </a:r>
            <a:endParaRPr/>
          </a:p>
        </p:txBody>
      </p:sp>
      <p:sp>
        <p:nvSpPr>
          <p:cNvPr id="82" name="Google Shape;82;p17"/>
          <p:cNvSpPr txBox="1"/>
          <p:nvPr>
            <p:ph idx="1" type="body"/>
          </p:nvPr>
        </p:nvSpPr>
        <p:spPr>
          <a:xfrm>
            <a:off x="311700" y="1152475"/>
            <a:ext cx="4155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uk"/>
              <a:t>easy to interact with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uk"/>
              <a:t>knowledge based decisions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uk"/>
              <a:t>high quality products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uk"/>
              <a:t>more food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uk"/>
              <a:t>better environment</a:t>
            </a:r>
            <a:endParaRPr/>
          </a:p>
        </p:txBody>
      </p:sp>
      <p:pic>
        <p:nvPicPr>
          <p:cNvPr id="83" name="Google Shape;8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1988" y="947725"/>
            <a:ext cx="4029075" cy="3248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Farmers say</a:t>
            </a:r>
            <a:endParaRPr/>
          </a:p>
        </p:txBody>
      </p:sp>
      <p:sp>
        <p:nvSpPr>
          <p:cNvPr id="89" name="Google Shape;89;p18"/>
          <p:cNvSpPr txBox="1"/>
          <p:nvPr>
            <p:ph idx="1" type="body"/>
          </p:nvPr>
        </p:nvSpPr>
        <p:spPr>
          <a:xfrm>
            <a:off x="311700" y="1152475"/>
            <a:ext cx="1980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uk"/>
              <a:t>If searching for the right advice takes more than 10 mins I give up</a:t>
            </a:r>
            <a:endParaRPr/>
          </a:p>
        </p:txBody>
      </p:sp>
      <p:pic>
        <p:nvPicPr>
          <p:cNvPr id="90" name="Google Shape;9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1333" y="1686525"/>
            <a:ext cx="3349966" cy="3317752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60070" y="1686525"/>
            <a:ext cx="2931531" cy="2950536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8"/>
          <p:cNvSpPr txBox="1"/>
          <p:nvPr>
            <p:ph idx="1" type="body"/>
          </p:nvPr>
        </p:nvSpPr>
        <p:spPr>
          <a:xfrm>
            <a:off x="4914575" y="1152475"/>
            <a:ext cx="1980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uk"/>
              <a:t>I had to throw away hay for horse because it got moldy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5354900" y="1330750"/>
            <a:ext cx="3380400" cy="110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uk"/>
              <a:t>What should we know about local conditions?</a:t>
            </a:r>
            <a:endParaRPr/>
          </a:p>
        </p:txBody>
      </p:sp>
      <p:sp>
        <p:nvSpPr>
          <p:cNvPr id="98" name="Google Shape;98;p19"/>
          <p:cNvSpPr txBox="1"/>
          <p:nvPr>
            <p:ph idx="1" type="body"/>
          </p:nvPr>
        </p:nvSpPr>
        <p:spPr>
          <a:xfrm>
            <a:off x="540250" y="810488"/>
            <a:ext cx="2215200" cy="15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uk"/>
              <a:t>We are from Sweden and we bought a farm in </a:t>
            </a:r>
            <a:r>
              <a:rPr lang="uk"/>
              <a:t>Møre og Romsdal</a:t>
            </a:r>
            <a:r>
              <a:rPr lang="uk"/>
              <a:t>.</a:t>
            </a:r>
            <a:endParaRPr/>
          </a:p>
        </p:txBody>
      </p:sp>
      <p:pic>
        <p:nvPicPr>
          <p:cNvPr id="99" name="Google Shape;9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55450" y="297325"/>
            <a:ext cx="2599462" cy="2620224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9"/>
          <p:cNvSpPr txBox="1"/>
          <p:nvPr>
            <p:ph idx="1" type="body"/>
          </p:nvPr>
        </p:nvSpPr>
        <p:spPr>
          <a:xfrm>
            <a:off x="743600" y="3378850"/>
            <a:ext cx="8210100" cy="110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uk"/>
              <a:t>If farmers don’t find the right solution for their problem they look what their neighbors do or learn from own mistakes. 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/>
          <p:nvPr>
            <p:ph type="title"/>
          </p:nvPr>
        </p:nvSpPr>
        <p:spPr>
          <a:xfrm>
            <a:off x="311700" y="445025"/>
            <a:ext cx="3786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Organic paradox</a:t>
            </a:r>
            <a:endParaRPr/>
          </a:p>
        </p:txBody>
      </p:sp>
      <p:sp>
        <p:nvSpPr>
          <p:cNvPr id="106" name="Google Shape;106;p20"/>
          <p:cNvSpPr txBox="1"/>
          <p:nvPr>
            <p:ph idx="1" type="body"/>
          </p:nvPr>
        </p:nvSpPr>
        <p:spPr>
          <a:xfrm>
            <a:off x="311700" y="1152475"/>
            <a:ext cx="3786000" cy="19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uk"/>
              <a:t>F</a:t>
            </a:r>
            <a:r>
              <a:rPr lang="uk"/>
              <a:t>rom 2012 to 2018 the total area of organic farming has decreased by 16.7</a:t>
            </a:r>
            <a:r>
              <a:rPr lang="uk"/>
              <a:t>%</a:t>
            </a:r>
            <a:r>
              <a:rPr lang="uk"/>
              <a:t>. The demand for organic food, however, has increased within the same time frame. From 2017 to 2018, sales of organic goods through food retailers increased by 8%.</a:t>
            </a:r>
            <a:endParaRPr/>
          </a:p>
        </p:txBody>
      </p:sp>
      <p:sp>
        <p:nvSpPr>
          <p:cNvPr id="107" name="Google Shape;107;p20"/>
          <p:cNvSpPr txBox="1"/>
          <p:nvPr>
            <p:ph idx="1" type="body"/>
          </p:nvPr>
        </p:nvSpPr>
        <p:spPr>
          <a:xfrm>
            <a:off x="311700" y="3425700"/>
            <a:ext cx="8520600" cy="119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uk"/>
              <a:t>Traditional approaches are not aligned with </a:t>
            </a:r>
            <a:r>
              <a:rPr lang="uk"/>
              <a:t>changing </a:t>
            </a:r>
            <a:r>
              <a:rPr lang="uk"/>
              <a:t>market requirements, </a:t>
            </a:r>
            <a:r>
              <a:rPr lang="uk"/>
              <a:t>climate conditions and regulations</a:t>
            </a:r>
            <a:r>
              <a:rPr lang="uk"/>
              <a:t>, and miss opportunities of new techniques</a:t>
            </a:r>
            <a:endParaRPr/>
          </a:p>
        </p:txBody>
      </p:sp>
      <p:pic>
        <p:nvPicPr>
          <p:cNvPr id="108" name="Google Shape;10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0900" y="504733"/>
            <a:ext cx="3785999" cy="1906442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20"/>
          <p:cNvSpPr txBox="1"/>
          <p:nvPr>
            <p:ph type="title"/>
          </p:nvPr>
        </p:nvSpPr>
        <p:spPr>
          <a:xfrm>
            <a:off x="4890900" y="2566288"/>
            <a:ext cx="357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Virtual fencing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Estimates</a:t>
            </a:r>
            <a:endParaRPr/>
          </a:p>
        </p:txBody>
      </p:sp>
      <p:pic>
        <p:nvPicPr>
          <p:cNvPr id="115" name="Google Shape;11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6669339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